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5270-3F5E-4FFE-868A-527E47D53429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DC1D-33D1-4B4C-8569-37321F1A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3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DC1D-33D1-4B4C-8569-37321F1AAC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.jpeg"/><Relationship Id="rId3" Type="http://schemas.openxmlformats.org/officeDocument/2006/relationships/slide" Target="slide7.xml"/><Relationship Id="rId7" Type="http://schemas.openxmlformats.org/officeDocument/2006/relationships/slide" Target="slide2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6.jpeg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image" Target="../media/image4.jpeg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Celyn i CBAC\PROTEST\Cartwn Braich.jpe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9"/>
          <a:stretch/>
        </p:blipFill>
        <p:spPr bwMode="auto">
          <a:xfrm>
            <a:off x="133245" y="5222582"/>
            <a:ext cx="1918475" cy="15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elyn i CBAC\PROTEST\Screen shot 2014-04-03 at 09.52.5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28" y="74617"/>
            <a:ext cx="1728584" cy="24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apel Celyn Terfynol\Oriel\Images\plant-i-brotest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" y="-16988"/>
            <a:ext cx="3563639" cy="26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Celyn i CBAC\PROTEST\Eurgain Poster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29" y="2636912"/>
            <a:ext cx="1728583" cy="23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2843808" y="5212938"/>
            <a:ext cx="273630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Rounded MT Bold" panose="020F0704030504030204" pitchFamily="34" charset="0"/>
              </a:rPr>
              <a:t>United we will stand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To save our dearest land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Our native land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O what a shame for Thee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To flood our cemetery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We fight to keep our homes</a:t>
            </a:r>
          </a:p>
          <a:p>
            <a:r>
              <a:rPr lang="en-GB" sz="1400" dirty="0" smtClean="0">
                <a:latin typeface="Arial Rounded MT Bold" panose="020F0704030504030204" pitchFamily="34" charset="0"/>
              </a:rPr>
              <a:t>For ever free.</a:t>
            </a:r>
            <a:endParaRPr lang="en-GB" sz="14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90012"/>
            <a:ext cx="156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Book Antiqua" panose="02040602050305030304" pitchFamily="18" charset="0"/>
              </a:rPr>
              <a:t>PROTEST   </a:t>
            </a:r>
            <a:endParaRPr lang="en-GB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hlinkClick r:id="rId11" action="ppaction://hlinksldjump"/>
          </p:cNvPr>
          <p:cNvSpPr txBox="1"/>
          <p:nvPr/>
        </p:nvSpPr>
        <p:spPr>
          <a:xfrm>
            <a:off x="71720" y="2760370"/>
            <a:ext cx="370819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awgrymu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brotest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ymhell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Gapel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Celyn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protestio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Pam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Lerpwl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galw’n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fwli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bwlio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Trafodwch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Crewch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posteri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sloganau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hunain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erbyn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cartref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Trafodwch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ffynhonnell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brimaidd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cynradd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eilradd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ffaith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/barn/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damcaniaeth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indent="182563"/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dibynadwy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 descr="G:\Capel Celyn Terfynol\Oriel\Images\protest-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6"/>
          <a:stretch/>
        </p:blipFill>
        <p:spPr bwMode="auto">
          <a:xfrm>
            <a:off x="5759874" y="4077072"/>
            <a:ext cx="3373067" cy="27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lwedd.llgc.org.uk/delweddau/gch/gch13950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3950%26u1%3d1035%26host%3dlisbon.llgc.org.uk%252B9901%252BDEFAULT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0" t="-6090" r="19680" b="6090"/>
          <a:stretch/>
        </p:blipFill>
        <p:spPr bwMode="auto">
          <a:xfrm>
            <a:off x="4811356" y="-209984"/>
            <a:ext cx="4629031" cy="35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Capel Celyn Terfynol\Oriel\Images\plant-i-brotes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" y="-16989"/>
            <a:ext cx="9136390" cy="68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Mynd i Lerpw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116631"/>
            <a:ext cx="1385569" cy="13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E:\Celyn i CBAC\PROTEST\Screen shot 2014-04-03 at 09.52.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" y="-21495"/>
            <a:ext cx="4775267" cy="68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wedd.llgc.org.uk/delweddau/gch/gch13950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3950%26u1%3d1035%26host%3dlisbon.llgc.org.uk%252B9901%252B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17328"/>
            <a:ext cx="9128923" cy="70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8" descr="E:\Celyn i CBAC\PROTEST\Eurgain Post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9" y="3412"/>
            <a:ext cx="5162623" cy="68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apel Celyn Terfynol\Oriel\Images\protes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356"/>
            <a:ext cx="9139320" cy="68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E:\Celyn i CBAC\PROTEST\Cartwn Braich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9"/>
          <a:stretch/>
        </p:blipFill>
        <p:spPr bwMode="auto">
          <a:xfrm>
            <a:off x="0" y="-18416"/>
            <a:ext cx="8316415" cy="68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59766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Arial Rounded MT Bold" panose="020F0704030504030204" pitchFamily="34" charset="0"/>
            </a:endParaRP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United we will stand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To save our dearest land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Our native land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O what a shame for Thee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To flood our cemetery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We fight to keep our homes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For ever free.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" name="Can Brotest Trywery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60648"/>
            <a:ext cx="1607702" cy="16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Beth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awgrymu</a:t>
            </a:r>
            <a:r>
              <a:rPr lang="en-GB" sz="3200" dirty="0"/>
              <a:t> bod y </a:t>
            </a:r>
            <a:r>
              <a:rPr lang="en-GB" sz="3200" dirty="0" err="1"/>
              <a:t>brotest</a:t>
            </a:r>
            <a:r>
              <a:rPr lang="en-GB" sz="3200" dirty="0"/>
              <a:t> </a:t>
            </a:r>
            <a:r>
              <a:rPr lang="en-GB" sz="3200" dirty="0" err="1"/>
              <a:t>mewn</a:t>
            </a:r>
            <a:r>
              <a:rPr lang="en-GB" sz="3200" dirty="0"/>
              <a:t> </a:t>
            </a:r>
            <a:r>
              <a:rPr lang="en-GB" sz="3200" dirty="0" err="1"/>
              <a:t>dinas</a:t>
            </a:r>
            <a:r>
              <a:rPr lang="en-GB" sz="3200" dirty="0"/>
              <a:t> </a:t>
            </a:r>
            <a:r>
              <a:rPr lang="en-GB" sz="3200" dirty="0" err="1"/>
              <a:t>ymhell</a:t>
            </a:r>
            <a:r>
              <a:rPr lang="en-GB" sz="3200" dirty="0"/>
              <a:t> o </a:t>
            </a:r>
            <a:r>
              <a:rPr lang="en-GB" sz="3200" dirty="0" err="1"/>
              <a:t>Gapel</a:t>
            </a:r>
            <a:r>
              <a:rPr lang="en-GB" sz="3200" dirty="0"/>
              <a:t> </a:t>
            </a:r>
            <a:r>
              <a:rPr lang="en-GB" sz="3200" dirty="0" err="1"/>
              <a:t>Celyn</a:t>
            </a:r>
            <a:r>
              <a:rPr lang="en-GB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Pwy</a:t>
            </a:r>
            <a:r>
              <a:rPr lang="en-GB" sz="3200" dirty="0"/>
              <a:t> </a:t>
            </a:r>
            <a:r>
              <a:rPr lang="en-GB" sz="3200" dirty="0" err="1"/>
              <a:t>oedd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protestio</a:t>
            </a:r>
            <a:r>
              <a:rPr lang="en-GB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Pam </a:t>
            </a:r>
            <a:r>
              <a:rPr lang="en-GB" sz="3200" dirty="0" err="1" smtClean="0"/>
              <a:t>mae</a:t>
            </a:r>
            <a:r>
              <a:rPr lang="en-GB" sz="3200" dirty="0" smtClean="0"/>
              <a:t> </a:t>
            </a:r>
            <a:r>
              <a:rPr lang="en-GB" sz="3200" dirty="0" err="1"/>
              <a:t>Lerpwl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galw’n</a:t>
            </a:r>
            <a:r>
              <a:rPr lang="en-GB" sz="3200" dirty="0"/>
              <a:t> </a:t>
            </a:r>
            <a:r>
              <a:rPr lang="en-GB" sz="3200" dirty="0" err="1"/>
              <a:t>fwli</a:t>
            </a:r>
            <a:r>
              <a:rPr lang="en-GB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Sut</a:t>
            </a:r>
            <a:r>
              <a:rPr lang="en-GB" sz="3200" dirty="0"/>
              <a:t> </a:t>
            </a:r>
            <a:r>
              <a:rPr lang="en-GB" sz="3200" dirty="0" err="1"/>
              <a:t>fath</a:t>
            </a:r>
            <a:r>
              <a:rPr lang="en-GB" sz="3200" dirty="0"/>
              <a:t> o </a:t>
            </a:r>
            <a:r>
              <a:rPr lang="en-GB" sz="3200" dirty="0" err="1"/>
              <a:t>bobl</a:t>
            </a:r>
            <a:r>
              <a:rPr lang="en-GB" sz="3200" dirty="0"/>
              <a:t>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bwlio</a:t>
            </a:r>
            <a:r>
              <a:rPr lang="en-GB" sz="3200" dirty="0" smtClean="0"/>
              <a:t>? </a:t>
            </a:r>
            <a:r>
              <a:rPr lang="en-GB" sz="3200" dirty="0" err="1" smtClean="0"/>
              <a:t>Trafodwch</a:t>
            </a:r>
            <a:r>
              <a:rPr lang="en-GB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Crewch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posteri</a:t>
            </a:r>
            <a:r>
              <a:rPr lang="en-GB" sz="3200" dirty="0"/>
              <a:t>/</a:t>
            </a:r>
            <a:r>
              <a:rPr lang="en-GB" sz="3200" dirty="0" err="1"/>
              <a:t>sloganau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hunain</a:t>
            </a:r>
            <a:r>
              <a:rPr lang="en-GB" sz="3200" dirty="0"/>
              <a:t>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/>
              <a:t>erbyn</a:t>
            </a:r>
            <a:r>
              <a:rPr lang="en-GB" sz="3200" dirty="0"/>
              <a:t> </a:t>
            </a:r>
            <a:r>
              <a:rPr lang="en-GB" sz="3200" dirty="0" err="1"/>
              <a:t>colli</a:t>
            </a:r>
            <a:r>
              <a:rPr lang="en-GB" sz="3200" dirty="0"/>
              <a:t> </a:t>
            </a:r>
            <a:r>
              <a:rPr lang="en-GB" sz="3200" dirty="0" err="1"/>
              <a:t>cartref</a:t>
            </a:r>
            <a:r>
              <a:rPr lang="en-GB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Trafodwch</a:t>
            </a:r>
            <a:r>
              <a:rPr lang="en-GB" sz="3200" dirty="0"/>
              <a:t> pa </a:t>
            </a:r>
            <a:r>
              <a:rPr lang="en-GB" sz="3200" dirty="0" err="1"/>
              <a:t>ffynhonnell</a:t>
            </a:r>
            <a:r>
              <a:rPr lang="en-GB" sz="3200" dirty="0"/>
              <a:t>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brimaidd</a:t>
            </a:r>
            <a:r>
              <a:rPr lang="en-GB" sz="3200" dirty="0" smtClean="0"/>
              <a:t>, </a:t>
            </a:r>
            <a:r>
              <a:rPr lang="en-GB" sz="3200" dirty="0" err="1" smtClean="0"/>
              <a:t>cynradd</a:t>
            </a:r>
            <a:r>
              <a:rPr lang="en-GB" sz="3200" dirty="0" smtClean="0"/>
              <a:t>/</a:t>
            </a:r>
            <a:r>
              <a:rPr lang="en-GB" sz="3200" dirty="0" err="1" smtClean="0"/>
              <a:t>eilradd</a:t>
            </a:r>
            <a:r>
              <a:rPr lang="en-GB" sz="3200" dirty="0" smtClean="0"/>
              <a:t>/</a:t>
            </a:r>
            <a:r>
              <a:rPr lang="en-GB" sz="3200" dirty="0" err="1" smtClean="0"/>
              <a:t>ffaith</a:t>
            </a:r>
            <a:r>
              <a:rPr lang="en-GB" sz="3200" dirty="0" smtClean="0"/>
              <a:t>/barn/</a:t>
            </a:r>
            <a:r>
              <a:rPr lang="en-GB" sz="3200" dirty="0" err="1" smtClean="0"/>
              <a:t>damcaniaeth</a:t>
            </a:r>
            <a:r>
              <a:rPr lang="en-GB" sz="3200" dirty="0" smtClean="0"/>
              <a:t>/</a:t>
            </a:r>
          </a:p>
          <a:p>
            <a:pPr indent="442913"/>
            <a:r>
              <a:rPr lang="en-GB" sz="3200" dirty="0" err="1" smtClean="0"/>
              <a:t>dibynadwy</a:t>
            </a:r>
            <a:r>
              <a:rPr lang="en-GB" sz="3200" dirty="0"/>
              <a:t>?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178</Words>
  <Application>Microsoft Office PowerPoint</Application>
  <PresentationFormat>Sioe Ar-sgrin (4:3)</PresentationFormat>
  <Paragraphs>31</Paragraphs>
  <Slides>9</Slides>
  <Notes>1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9</vt:i4>
      </vt:variant>
    </vt:vector>
  </HeadingPairs>
  <TitlesOfParts>
    <vt:vector size="10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41</cp:revision>
  <dcterms:created xsi:type="dcterms:W3CDTF">2014-04-03T08:56:10Z</dcterms:created>
  <dcterms:modified xsi:type="dcterms:W3CDTF">2015-01-16T17:00:11Z</dcterms:modified>
</cp:coreProperties>
</file>